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8" r:id="rId6"/>
    <p:sldId id="267" r:id="rId7"/>
    <p:sldId id="258" r:id="rId8"/>
    <p:sldId id="259" r:id="rId9"/>
    <p:sldId id="263" r:id="rId10"/>
    <p:sldId id="260" r:id="rId11"/>
  </p:sldIdLst>
  <p:sldSz cx="12192000" cy="6858000"/>
  <p:notesSz cx="6808788" cy="99409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3F6B9265-A49A-4EF0-B03F-DA4118EADA19}">
          <p14:sldIdLst>
            <p14:sldId id="256"/>
            <p14:sldId id="257"/>
            <p14:sldId id="261"/>
            <p14:sldId id="264"/>
            <p14:sldId id="268"/>
            <p14:sldId id="267"/>
          </p14:sldIdLst>
        </p14:section>
        <p14:section name="Ikke-navngivet sektion" id="{C7EF3CEE-B969-4302-90C4-FBE01EC5D422}">
          <p14:sldIdLst>
            <p14:sldId id="258"/>
            <p14:sldId id="259"/>
            <p14:sldId id="263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25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296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65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37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16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61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6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3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79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959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17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00D0-14AA-42E9-9D37-37BA55852819}" type="datetimeFigureOut">
              <a:rPr lang="da-DK" smtClean="0"/>
              <a:t>05-05-2021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F641-4910-4AE6-9902-D8628E853D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91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ngdomskort.d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at.dk/skat.aspx?oid=3439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insu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91204"/>
            <a:ext cx="9144000" cy="695286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Ungdomskort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49860" y="1786490"/>
            <a:ext cx="9144000" cy="4136515"/>
          </a:xfrm>
        </p:spPr>
        <p:txBody>
          <a:bodyPr>
            <a:noAutofit/>
          </a:bodyPr>
          <a:lstStyle/>
          <a:p>
            <a:pPr lvl="0"/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 du søge ungdomskort/buskort, skal du bruge dit </a:t>
            </a:r>
            <a:b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NemId</a:t>
            </a:r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søge på; </a:t>
            </a:r>
            <a:r>
              <a:rPr lang="da-DK" sz="1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www.ungdomskort.dk</a:t>
            </a:r>
            <a:endParaRPr lang="da-DK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kan først søge om ungdomskort, når du er </a:t>
            </a:r>
            <a:b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optaget på uddannelsen.</a:t>
            </a:r>
          </a:p>
          <a:p>
            <a:br>
              <a:rPr lang="da-DK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KAN TIDLIGST SØGE 5. juli 2021.</a:t>
            </a:r>
          </a:p>
          <a:p>
            <a:br>
              <a:rPr lang="da-DK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Prisen for 30 dage er 382 kr.</a:t>
            </a:r>
            <a:endParaRPr lang="da-DK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er en behandlingstid på ca. 14 dage.</a:t>
            </a:r>
          </a:p>
          <a:p>
            <a:endParaRPr lang="da-DK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der opstår problemer i bestillingen, </a:t>
            </a:r>
            <a:b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du altid meget velkommen til at kontakte os.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405">
            <a:off x="9966063" y="3844100"/>
            <a:ext cx="1255592" cy="23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6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2618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9600" b="1" dirty="0"/>
              <a:t>SKAT</a:t>
            </a:r>
          </a:p>
        </p:txBody>
      </p:sp>
      <p:pic>
        <p:nvPicPr>
          <p:cNvPr id="4" name="Pladsholder til billed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>
          <a:xfrm>
            <a:off x="996472" y="2313871"/>
            <a:ext cx="3084576" cy="3103923"/>
          </a:xfrm>
        </p:spPr>
      </p:pic>
      <p:sp>
        <p:nvSpPr>
          <p:cNvPr id="5" name="Rektangel 4"/>
          <p:cNvSpPr/>
          <p:nvPr/>
        </p:nvSpPr>
        <p:spPr>
          <a:xfrm>
            <a:off x="4916080" y="1970696"/>
            <a:ext cx="6096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800" dirty="0"/>
              <a:t>Skat.dk/unge</a:t>
            </a:r>
            <a:endParaRPr lang="da-DK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f.eks.  hvis du får SU og arbejde samtidig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da-DK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a-DK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skatdanmark</a:t>
            </a:r>
            <a:r>
              <a:rPr lang="da-DK" sz="2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da-DK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b="0" dirty="0">
                <a:latin typeface="Arial" panose="020B0604020202020204" pitchFamily="34" charset="0"/>
                <a:cs typeface="Arial" panose="020B0604020202020204" pitchFamily="34" charset="0"/>
              </a:rPr>
              <a:t>Twitter (@skattefar)</a:t>
            </a:r>
          </a:p>
          <a:p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http://www.skat.dk/skat.aspx?oid=3439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073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984" y="469756"/>
            <a:ext cx="8787161" cy="61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7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22438AF-CD27-45F5-B545-B41AB8BAC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148" y="677959"/>
            <a:ext cx="9504711" cy="518166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F64DFB3-897F-4FB0-9FF4-963B188A1B9C}"/>
              </a:ext>
            </a:extLst>
          </p:cNvPr>
          <p:cNvSpPr/>
          <p:nvPr/>
        </p:nvSpPr>
        <p:spPr>
          <a:xfrm>
            <a:off x="1679510" y="1240971"/>
            <a:ext cx="1875453" cy="205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F91893C-E091-49A4-9E29-AA5BFB0A3BBA}"/>
              </a:ext>
            </a:extLst>
          </p:cNvPr>
          <p:cNvSpPr/>
          <p:nvPr/>
        </p:nvSpPr>
        <p:spPr>
          <a:xfrm>
            <a:off x="2192694" y="1455575"/>
            <a:ext cx="578498" cy="205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1A6B411-0AED-4332-B339-539A1D7948D8}"/>
              </a:ext>
            </a:extLst>
          </p:cNvPr>
          <p:cNvSpPr/>
          <p:nvPr/>
        </p:nvSpPr>
        <p:spPr>
          <a:xfrm>
            <a:off x="1679510" y="2258008"/>
            <a:ext cx="1483568" cy="363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7542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76ADFB4-25BB-48BE-86F7-469157916066}"/>
              </a:ext>
            </a:extLst>
          </p:cNvPr>
          <p:cNvSpPr txBox="1"/>
          <p:nvPr/>
        </p:nvSpPr>
        <p:spPr>
          <a:xfrm>
            <a:off x="1414815" y="578390"/>
            <a:ext cx="9018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dirty="0"/>
              <a:t>Ansøgning om kilometerpenge </a:t>
            </a:r>
          </a:p>
          <a:p>
            <a:pPr marL="285750" indent="-285750">
              <a:buFontTx/>
              <a:buChar char="-"/>
            </a:pPr>
            <a:r>
              <a:rPr lang="da-DK" dirty="0"/>
              <a:t>Skal søges digitalt via ungdomskort.dk</a:t>
            </a:r>
          </a:p>
          <a:p>
            <a:pPr marL="285750" indent="-285750">
              <a:buFontTx/>
              <a:buChar char="-"/>
            </a:pPr>
            <a:r>
              <a:rPr lang="da-DK" dirty="0"/>
              <a:t>Du skal huske at vedhæfte relevant dokumentation </a:t>
            </a:r>
          </a:p>
          <a:p>
            <a:pPr marL="285750" indent="-285750">
              <a:buFontTx/>
              <a:buChar char="-"/>
            </a:pPr>
            <a:r>
              <a:rPr lang="da-DK" dirty="0"/>
              <a:t>Du skal selv tastet antal rejsedage i en kalenderfunktion i selvbetjeningen – dette skal ske senest den 5. i måneden efter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C8D8407-D193-42A8-A835-1F2AF1A3D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7" b="50000"/>
          <a:stretch/>
        </p:blipFill>
        <p:spPr>
          <a:xfrm rot="984923">
            <a:off x="10158469" y="274338"/>
            <a:ext cx="1606408" cy="121093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3785BC3-57C7-4507-A721-B661D6C12E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50000"/>
          <a:stretch/>
        </p:blipFill>
        <p:spPr>
          <a:xfrm rot="20579883">
            <a:off x="290545" y="291896"/>
            <a:ext cx="1526627" cy="1160218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4D9DA941-2169-40D6-BF62-6C289B34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38" y="2394273"/>
            <a:ext cx="7013196" cy="42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F7A5B-ED93-4904-9859-9413A02C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000" dirty="0">
                <a:latin typeface="Calibri Tekst"/>
              </a:rPr>
              <a:t>Kilometerpenge - fortsat</a:t>
            </a:r>
            <a:endParaRPr lang="da-DK" dirty="0">
              <a:latin typeface="Calibri Teks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2DA1693-E2F3-460D-B24A-BFABF360D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50000"/>
          <a:stretch/>
        </p:blipFill>
        <p:spPr>
          <a:xfrm rot="20579883">
            <a:off x="290545" y="291896"/>
            <a:ext cx="1526627" cy="116021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FAE26AD-1A49-4EA3-B62F-EFC5823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17" b="50000"/>
          <a:stretch/>
        </p:blipFill>
        <p:spPr>
          <a:xfrm rot="984923">
            <a:off x="10158469" y="274338"/>
            <a:ext cx="1606408" cy="12109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18B93D8-387D-41EA-9F69-24456E492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72" y="1560352"/>
            <a:ext cx="5111437" cy="493252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D81DAA7-B1A4-4429-8065-59246F4DB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110" y="1560352"/>
            <a:ext cx="6163365" cy="486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633" y="1344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5400" b="1" dirty="0"/>
              <a:t>SU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633" y="1380782"/>
            <a:ext cx="10515600" cy="4731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200" dirty="0"/>
              <a:t>Du er berettiget til SU – kvartalet efter du er blevet 18 år. </a:t>
            </a:r>
          </a:p>
          <a:p>
            <a:pPr marL="0" indent="0" algn="ctr">
              <a:buNone/>
            </a:pPr>
            <a:endParaRPr lang="da-DK" sz="2200" dirty="0"/>
          </a:p>
          <a:p>
            <a:pPr marL="0" indent="0" algn="ctr">
              <a:buNone/>
            </a:pPr>
            <a:endParaRPr lang="da-DK" sz="2200" dirty="0"/>
          </a:p>
          <a:p>
            <a:pPr marL="0" indent="0" algn="ctr">
              <a:buNone/>
            </a:pPr>
            <a:endParaRPr lang="da-DK" sz="2200" dirty="0"/>
          </a:p>
          <a:p>
            <a:pPr marL="0" indent="0" algn="ctr">
              <a:buNone/>
            </a:pPr>
            <a:endParaRPr lang="da-DK" sz="2200" dirty="0"/>
          </a:p>
          <a:p>
            <a:pPr marL="0" indent="0" algn="ctr">
              <a:buNone/>
            </a:pPr>
            <a:r>
              <a:rPr lang="da-DK" sz="2200" dirty="0"/>
              <a:t>Du kan tidligst søge SU en måned, før du er berettiget.</a:t>
            </a:r>
          </a:p>
          <a:p>
            <a:pPr marL="0" indent="0" algn="ctr">
              <a:buNone/>
            </a:pPr>
            <a:r>
              <a:rPr lang="da-DK" sz="2200" dirty="0"/>
              <a:t>Du skal bruge din </a:t>
            </a:r>
            <a:r>
              <a:rPr lang="da-DK" sz="2200" dirty="0" err="1"/>
              <a:t>nemid</a:t>
            </a:r>
            <a:r>
              <a:rPr lang="da-DK" sz="2200" dirty="0"/>
              <a:t>.</a:t>
            </a:r>
          </a:p>
          <a:p>
            <a:pPr marL="0" indent="0" algn="ctr">
              <a:buNone/>
            </a:pPr>
            <a:r>
              <a:rPr lang="da-DK" sz="2200" dirty="0"/>
              <a:t>Du skal have en </a:t>
            </a:r>
            <a:r>
              <a:rPr lang="da-DK" sz="2200" dirty="0" err="1"/>
              <a:t>nemkonto</a:t>
            </a:r>
            <a:r>
              <a:rPr lang="da-DK" sz="2200" dirty="0"/>
              <a:t>.</a:t>
            </a:r>
          </a:p>
          <a:p>
            <a:pPr marL="0" indent="0" algn="ctr">
              <a:buNone/>
            </a:pPr>
            <a:r>
              <a:rPr lang="da-DK" sz="2200" dirty="0"/>
              <a:t>Du skal have en E-Boks. </a:t>
            </a:r>
          </a:p>
          <a:p>
            <a:pPr marL="0" indent="0" algn="ctr">
              <a:buNone/>
            </a:pPr>
            <a:r>
              <a:rPr lang="da-DK" sz="2200" dirty="0">
                <a:hlinkClick r:id="rId2"/>
              </a:rPr>
              <a:t>www.minsu.dk</a:t>
            </a:r>
            <a:endParaRPr lang="da-DK" sz="2200" dirty="0"/>
          </a:p>
          <a:p>
            <a:pPr marL="0" indent="0" algn="ctr">
              <a:buNone/>
            </a:pPr>
            <a:endParaRPr lang="da-DK" sz="22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5" y="4678363"/>
            <a:ext cx="2236717" cy="14986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A9B11E-6930-4F9A-8A8B-21E521EE4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40" y="1835375"/>
            <a:ext cx="9300184" cy="174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1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956" y="320520"/>
            <a:ext cx="4592444" cy="716543"/>
          </a:xfrm>
        </p:spPr>
        <p:txBody>
          <a:bodyPr/>
          <a:lstStyle/>
          <a:p>
            <a:r>
              <a:rPr lang="da-DK" dirty="0"/>
              <a:t>Sådan søger du SU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08" y="974221"/>
            <a:ext cx="5131292" cy="3754457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9606BBCB-7D68-4304-B2E7-6B82216C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03" y="2095097"/>
            <a:ext cx="6139067" cy="46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1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167" y="108337"/>
            <a:ext cx="6269451" cy="435133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38" y="1650381"/>
            <a:ext cx="6026840" cy="50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5957" y="4841835"/>
            <a:ext cx="6753108" cy="1686604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t="13676"/>
          <a:stretch/>
        </p:blipFill>
        <p:spPr>
          <a:xfrm>
            <a:off x="2902590" y="693385"/>
            <a:ext cx="5729346" cy="4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5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228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Calibri Tekst</vt:lpstr>
      <vt:lpstr>Office-tema</vt:lpstr>
      <vt:lpstr>Ungdomskort</vt:lpstr>
      <vt:lpstr>PowerPoint-præsentation</vt:lpstr>
      <vt:lpstr>PowerPoint-præsentation</vt:lpstr>
      <vt:lpstr>PowerPoint-præsentation</vt:lpstr>
      <vt:lpstr>Kilometerpenge - fortsat</vt:lpstr>
      <vt:lpstr>SU</vt:lpstr>
      <vt:lpstr>Sådan søger du SU</vt:lpstr>
      <vt:lpstr>PowerPoint-præsentation</vt:lpstr>
      <vt:lpstr>PowerPoint-præsentation</vt:lpstr>
      <vt:lpstr>SKAT</vt:lpstr>
    </vt:vector>
  </TitlesOfParts>
  <Company>IT Center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Ungdomskort</dc:title>
  <dc:creator>Lotte Vangkilde Jacobsen</dc:creator>
  <cp:lastModifiedBy>Trine Juul Andersen</cp:lastModifiedBy>
  <cp:revision>46</cp:revision>
  <cp:lastPrinted>2019-11-19T07:02:59Z</cp:lastPrinted>
  <dcterms:created xsi:type="dcterms:W3CDTF">2017-05-16T08:15:20Z</dcterms:created>
  <dcterms:modified xsi:type="dcterms:W3CDTF">2021-05-05T07:29:09Z</dcterms:modified>
</cp:coreProperties>
</file>